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18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Fashion Recommender System with ResNet50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fashion recommendation system utilizes the powerful ResNet50 convolutional neural network to extract visual features from fashion images, enabling similarity-based recommendations to help shoppers discover new styles they'll love.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 - Ishika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Enrollment no. - E23CSEU1723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Submitted to - Dr. Nitin Arvind Shelke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298" y="595789"/>
            <a:ext cx="7736205" cy="125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for Visual Feature Extraction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0298" y="2380536"/>
            <a:ext cx="452557" cy="4525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64486" y="2455902"/>
            <a:ext cx="10406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43951" y="2380536"/>
            <a:ext cx="311396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CNNs for Feature Extraction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43951" y="3129796"/>
            <a:ext cx="3113961" cy="4503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code uses ResNet50, a model known for its strong performance in image recognition tasks, as a feature extractor by removing its fully connected layers (include_top=False). This approach has been widely adopted in visual recommendation systems, as CNNs can extract high-dimensional feature representations that capture the visual semantics of images.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008" y="2380536"/>
            <a:ext cx="452557" cy="45255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292834" y="2455902"/>
            <a:ext cx="184904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12661" y="2380536"/>
            <a:ext cx="3113961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Max Pooling Layer: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12661" y="3129796"/>
            <a:ext cx="3113961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addition of a GlobalMaxPooling2D layer after the ResNet50 model reduces the feature map to a lower-dimensional vector, helping to simplify the feature representation. Such pooling operations help retain only the most significant features, improving computational efficiency without significantly compromising accuracy.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815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CNNs for Feature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77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 local visual patterns like edges, textures, and shapes that are relevant for fashion.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Progressively extract higher-level features by downsampling and aggregating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306604"/>
            <a:ext cx="985611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ResNet50: Architecture and Advantages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27021" y="4465320"/>
            <a:ext cx="269950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Residual Connections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ResNet50 uses skip connections to mitigate the vanishing gradient problem, enabling very deep models.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189" y="425934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24167" y="4465320"/>
            <a:ext cx="327076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on ImageNet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4167" y="4910733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ResNet50 achieves state-of-the-art results on the ImageNet benchmark, making it a powerful feature extractor.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043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27021" y="61877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Inference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model's compact size and optimized architecture enable fast, real-time feature extraction.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189" y="598181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624167" y="618779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Transfer Learning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4167" y="663321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pre-trained weights can be fine-tuned for various fashion-related computer vision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8358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Extraction and Export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code extracts features from each image in the dataset using the ResNet50 model and saves these features as embeddings in a serialized format. These embeddings are stored in a file called embeddings.pkl, while the filenames are stored in filenames.pkl using the pickle library. Exporting these features prevents the need to repeatedly recompute them, which saves time and computational resources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Extracting Features from Fashion Images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Image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Fashion items are fed into the pre-trained ResNet50 model.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Extraction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model's deep layers generate a compact, semantic feature vector representation.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58211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Embedded Representation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extracted features are used to position each fashion item in a high-dimensional feature space.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976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Similarity-based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Query Item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user selects a fashion item they're interested in.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Nearest Neighbors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finds the closest items in the feature space.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 fashion items are presented to the user as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634"/>
            <a:ext cx="12909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 Fashion Recommendation using KNN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Euclidean Distance and k-Nearest Neighbor: By normalizing the extracted features and using a NearestNeighbors model with Euclidean distance, the system finds visually similar items based on proximity in the feature space.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330"/>
            <a:ext cx="9002316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Future Directions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126"/>
            <a:ext cx="13068776" cy="257460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8432" y="4441746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1436" y="4583192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2014" y="4583192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Directions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8432" y="5081588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11436" y="5223034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Evolving Trends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2014" y="5223034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Continual Learning for Dynamic Fashion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8432" y="5721429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11436" y="5862876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Cross-Modal Recommendations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2014" y="5862876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Integrating Text, Images, and User Data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8432" y="6361271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11436" y="6502718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Explainable Recommendations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2014" y="6502718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Transparent AI for Better User Trust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0812" y="7259717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Custom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Chaudhary</cp:lastModifiedBy>
  <cp:revision>1</cp:revision>
  <dcterms:created xsi:type="dcterms:W3CDTF">2024-11-21T04:41:23Z</dcterms:created>
  <dcterms:modified xsi:type="dcterms:W3CDTF">2024-11-21T04:53:43Z</dcterms:modified>
</cp:coreProperties>
</file>